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64" r:id="rId6"/>
    <p:sldId id="265" r:id="rId7"/>
    <p:sldId id="266" r:id="rId8"/>
    <p:sldId id="259" r:id="rId9"/>
    <p:sldId id="280" r:id="rId10"/>
    <p:sldId id="282" r:id="rId11"/>
    <p:sldId id="283" r:id="rId12"/>
    <p:sldId id="285" r:id="rId13"/>
    <p:sldId id="262" r:id="rId14"/>
  </p:sldIdLst>
  <p:sldSz cx="9144000" cy="5143500" type="screen16x9"/>
  <p:notesSz cx="6858000" cy="9144000"/>
  <p:embeddedFontLst>
    <p:embeddedFont>
      <p:font typeface="Calibri" panose="020F0502020204030204" pitchFamily="34" charset="0"/>
      <p:regular r:id="rId16"/>
    </p:embeddedFont>
    <p:embeddedFont>
      <p:font typeface="EB Garamond" pitchFamily="2" charset="0"/>
      <p:regular r:id="rId17"/>
      <p:bold r:id="rId18"/>
      <p:italic r:id="rId19"/>
      <p:boldItalic r:id="rId20"/>
    </p:embeddedFont>
    <p:embeddedFont>
      <p:font typeface="EB Garamond Medium" pitchFamily="2" charset="0"/>
      <p:regular r:id="rId21"/>
    </p:embeddedFont>
    <p:embeddedFont>
      <p:font typeface="Public Sans"/>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p15:clr>
            <a:srgbClr val="A4A3A4"/>
          </p15:clr>
        </p15:guide>
        <p15:guide id="2" pos="2880">
          <p15:clr>
            <a:srgbClr val="A4A3A4"/>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3.fntdata" /><Relationship Id="rId26"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font" Target="fonts/font6.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2.fntdata" /><Relationship Id="rId25"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font" Target="fonts/font1.fntdata" /><Relationship Id="rId20" Type="http://schemas.openxmlformats.org/officeDocument/2006/relationships/font" Target="fonts/font5.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notesMaster" Target="notesMasters/notesMaster1.xml" /><Relationship Id="rId23"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font" Target="fonts/font4.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7.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5" Type="http://schemas.openxmlformats.org/officeDocument/2006/relationships/image" Target="../media/image31.png" /><Relationship Id="rId4" Type="http://schemas.openxmlformats.org/officeDocument/2006/relationships/image" Target="../media/image30.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 Id="rId4" Type="http://schemas.openxmlformats.org/officeDocument/2006/relationships/image" Target="../media/image32.png"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e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e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 /><Relationship Id="rId2" Type="http://schemas.openxmlformats.org/officeDocument/2006/relationships/image" Target="../media/image35.pn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2.jpe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png" /><Relationship Id="rId1" Type="http://schemas.openxmlformats.org/officeDocument/2006/relationships/slideMaster" Target="../slideMasters/slideMaster1.xml" /><Relationship Id="rId4" Type="http://schemas.openxmlformats.org/officeDocument/2006/relationships/image" Target="../media/image5.png"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7.jpe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jpe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jpe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4" name="Google Shape;74;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t>3/10/2023</a:t>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2" name="Google Shape;82;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0" name="Google Shape;90;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0" name="Google Shape;210;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 name="Google Shape;30;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3" name="Google Shape;53;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slideLayout" Target="../slideLayouts/slideLayout118.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19" Type="http://schemas.openxmlformats.org/officeDocument/2006/relationships/theme" Target="../theme/theme1.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96.xml" /></Relationships>
</file>

<file path=ppt/slides/_rels/slide11.xml.rels><?xml version="1.0" encoding="UTF-8" standalone="yes"?>
<Relationships xmlns="http://schemas.openxmlformats.org/package/2006/relationships"><Relationship Id="rId2" Type="http://schemas.openxmlformats.org/officeDocument/2006/relationships/image" Target="../media/image41.jpeg" /><Relationship Id="rId1" Type="http://schemas.openxmlformats.org/officeDocument/2006/relationships/slideLayout" Target="../slideLayouts/slideLayout96.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5.xml"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9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“FOOD-DELIVERY”</a:t>
            </a:r>
            <a:endParaRPr dirty="0"/>
          </a:p>
        </p:txBody>
      </p:sp>
      <p:sp>
        <p:nvSpPr>
          <p:cNvPr id="1833" name="Google Shape;1833;p209"/>
          <p:cNvSpPr txBox="1">
            <a:spLocks noGrp="1"/>
          </p:cNvSpPr>
          <p:nvPr>
            <p:ph type="body" idx="4294967295"/>
          </p:nvPr>
        </p:nvSpPr>
        <p:spPr>
          <a:xfrm>
            <a:off x="0" y="3361690"/>
            <a:ext cx="3689985" cy="44069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p>
        </p:txBody>
      </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CLASS DIAGRAM</a:t>
            </a:r>
          </a:p>
        </p:txBody>
      </p:sp>
      <p:pic>
        <p:nvPicPr>
          <p:cNvPr id="12" name="Picture 12">
            <a:extLst>
              <a:ext uri="{FF2B5EF4-FFF2-40B4-BE49-F238E27FC236}">
                <a16:creationId xmlns:a16="http://schemas.microsoft.com/office/drawing/2014/main" id="{572A15CA-7028-D36D-60D4-90A95CBE7FF0}"/>
              </a:ext>
            </a:extLst>
          </p:cNvPr>
          <p:cNvPicPr>
            <a:picLocks noGrp="1" noChangeAspect="1"/>
          </p:cNvPicPr>
          <p:nvPr>
            <p:ph type="pic" idx="2"/>
          </p:nvPr>
        </p:nvPicPr>
        <p:blipFill rotWithShape="1">
          <a:blip r:embed="rId2"/>
          <a:srcRect l="831" r="831"/>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ENTITY RELATIONSHIP DIAGRAM</a:t>
            </a:r>
          </a:p>
        </p:txBody>
      </p:sp>
      <p:pic>
        <p:nvPicPr>
          <p:cNvPr id="9" name="Picture 9">
            <a:extLst>
              <a:ext uri="{FF2B5EF4-FFF2-40B4-BE49-F238E27FC236}">
                <a16:creationId xmlns:a16="http://schemas.microsoft.com/office/drawing/2014/main" id="{343A0015-7884-56A3-248C-B2E86AE873E4}"/>
              </a:ext>
            </a:extLst>
          </p:cNvPr>
          <p:cNvPicPr>
            <a:picLocks noGrp="1" noChangeAspect="1"/>
          </p:cNvPicPr>
          <p:nvPr>
            <p:ph type="pic" idx="2"/>
          </p:nvPr>
        </p:nvPicPr>
        <p:blipFill rotWithShape="1">
          <a:blip r:embed="rId2"/>
          <a:srcRect l="3499" r="3499"/>
          <a:stretch/>
        </p:blip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a:t>GITHUB LINK</a:t>
            </a:r>
          </a:p>
        </p:txBody>
      </p:sp>
      <p:sp>
        <p:nvSpPr>
          <p:cNvPr id="5" name="Text Placeholder 4">
            <a:extLst>
              <a:ext uri="{FF2B5EF4-FFF2-40B4-BE49-F238E27FC236}">
                <a16:creationId xmlns:a16="http://schemas.microsoft.com/office/drawing/2014/main" id="{B08CC136-DA92-1A80-1A12-A57BBEDFEAC6}"/>
              </a:ext>
            </a:extLst>
          </p:cNvPr>
          <p:cNvSpPr>
            <a:spLocks noGrp="1"/>
          </p:cNvSpPr>
          <p:nvPr>
            <p:ph type="body" idx="2"/>
          </p:nvPr>
        </p:nvSpPr>
        <p:spPr/>
        <p:txBody>
          <a:bodyPr>
            <a:normAutofit fontScale="92500" lnSpcReduction="10000"/>
          </a:bodyPr>
          <a:lstStyle/>
          <a:p>
            <a:pPr marL="228600" indent="0"/>
            <a:r>
              <a:rPr lang="en-US" dirty="0"/>
              <a:t>https://github.com/Deetyasrikanth/GROUP_A53_10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FOOD DELIVERY</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Your Project Introduction</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4243861" y="125876"/>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4093465126"/>
              </p:ext>
            </p:extLst>
          </p:nvPr>
        </p:nvGraphicFramePr>
        <p:xfrm>
          <a:off x="85407" y="1741459"/>
          <a:ext cx="4548586" cy="2377260"/>
        </p:xfrm>
        <a:graphic>
          <a:graphicData uri="http://schemas.openxmlformats.org/drawingml/2006/table">
            <a:tbl>
              <a:tblPr>
                <a:noFill/>
                <a:tableStyleId>{11988E83-D4C4-4DDE-B1E8-2A12097C507F}</a:tableStyleId>
              </a:tblPr>
              <a:tblGrid>
                <a:gridCol w="1848759">
                  <a:extLst>
                    <a:ext uri="{9D8B030D-6E8A-4147-A177-3AD203B41FA5}">
                      <a16:colId xmlns:a16="http://schemas.microsoft.com/office/drawing/2014/main" val="20000"/>
                    </a:ext>
                  </a:extLst>
                </a:gridCol>
                <a:gridCol w="1834304">
                  <a:extLst>
                    <a:ext uri="{9D8B030D-6E8A-4147-A177-3AD203B41FA5}">
                      <a16:colId xmlns:a16="http://schemas.microsoft.com/office/drawing/2014/main" val="20001"/>
                    </a:ext>
                  </a:extLst>
                </a:gridCol>
                <a:gridCol w="865523">
                  <a:extLst>
                    <a:ext uri="{9D8B030D-6E8A-4147-A177-3AD203B41FA5}">
                      <a16:colId xmlns:a16="http://schemas.microsoft.com/office/drawing/2014/main" val="20002"/>
                    </a:ext>
                  </a:extLst>
                </a:gridCol>
              </a:tblGrid>
              <a:tr h="330787">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30787">
                <a:tc>
                  <a:txBody>
                    <a:bodyPr/>
                    <a:lstStyle/>
                    <a:p>
                      <a:pPr marL="0" lvl="0" indent="0" algn="l" rtl="0">
                        <a:spcBef>
                          <a:spcPts val="0"/>
                        </a:spcBef>
                        <a:spcAft>
                          <a:spcPts val="0"/>
                        </a:spcAft>
                        <a:buNone/>
                      </a:pPr>
                      <a:r>
                        <a:rPr lang="en-IN" dirty="0">
                          <a:solidFill>
                            <a:schemeClr val="bg1"/>
                          </a:solidFill>
                        </a:rPr>
                        <a:t>2113a53225</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DEETYA D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1"/>
                  </a:ext>
                </a:extLst>
              </a:tr>
              <a:tr h="330787">
                <a:tc>
                  <a:txBody>
                    <a:bodyPr/>
                    <a:lstStyle/>
                    <a:p>
                      <a:pPr marL="0" lvl="0" indent="0" algn="l" rtl="0">
                        <a:spcBef>
                          <a:spcPts val="0"/>
                        </a:spcBef>
                        <a:spcAft>
                          <a:spcPts val="0"/>
                        </a:spcAft>
                        <a:buNone/>
                      </a:pPr>
                      <a:r>
                        <a:rPr lang="en-IN" dirty="0">
                          <a:solidFill>
                            <a:schemeClr val="bg1"/>
                          </a:solidFill>
                        </a:rPr>
                        <a:t>2113a53243</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KRITHIKA K</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2"/>
                  </a:ext>
                </a:extLst>
              </a:tr>
              <a:tr h="330787">
                <a:tc>
                  <a:txBody>
                    <a:bodyPr/>
                    <a:lstStyle/>
                    <a:p>
                      <a:pPr marL="0" lvl="0" indent="0" algn="l" rtl="0">
                        <a:spcBef>
                          <a:spcPts val="0"/>
                        </a:spcBef>
                        <a:spcAft>
                          <a:spcPts val="0"/>
                        </a:spcAft>
                        <a:buNone/>
                      </a:pPr>
                      <a:r>
                        <a:rPr lang="en-IN" dirty="0">
                          <a:solidFill>
                            <a:schemeClr val="bg1"/>
                          </a:solidFill>
                        </a:rPr>
                        <a:t>2113a53220</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BRINDHA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3"/>
                  </a:ext>
                </a:extLst>
              </a:tr>
              <a:tr h="330787">
                <a:tc>
                  <a:txBody>
                    <a:bodyPr/>
                    <a:lstStyle/>
                    <a:p>
                      <a:pPr marL="0" lvl="0" indent="0" algn="l" rtl="0">
                        <a:spcBef>
                          <a:spcPts val="0"/>
                        </a:spcBef>
                        <a:spcAft>
                          <a:spcPts val="0"/>
                        </a:spcAft>
                        <a:buNone/>
                      </a:pPr>
                      <a:r>
                        <a:rPr lang="en-IN" dirty="0">
                          <a:solidFill>
                            <a:schemeClr val="bg1"/>
                          </a:solidFill>
                        </a:rPr>
                        <a:t>2113a53232</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GAYATHRI N R</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4"/>
                  </a:ext>
                </a:extLst>
              </a:tr>
              <a:tr h="330787">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lang="en-US" sz="1600" b="1" dirty="0"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“FOOD DELIVERY”</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lang="en-US" dirty="0"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dirty="0">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Functional Requirements </a:t>
            </a:r>
          </a:p>
        </p:txBody>
      </p:sp>
      <p:sp>
        <p:nvSpPr>
          <p:cNvPr id="6" name="Text Placeholder 5"/>
          <p:cNvSpPr>
            <a:spLocks noGrp="1"/>
          </p:cNvSpPr>
          <p:nvPr>
            <p:ph type="body" idx="2"/>
          </p:nvPr>
        </p:nvSpPr>
        <p:spPr>
          <a:xfrm>
            <a:off x="135731" y="1194361"/>
            <a:ext cx="5930531" cy="3489151"/>
          </a:xfrm>
        </p:spPr>
        <p:txBody>
          <a:bodyPr>
            <a:normAutofit/>
          </a:bodyPr>
          <a:lstStyle/>
          <a:p>
            <a:r>
              <a:rPr lang="en-IN" dirty="0"/>
              <a:t>Push notifications.</a:t>
            </a:r>
          </a:p>
          <a:p>
            <a:r>
              <a:rPr lang="en-IN" dirty="0"/>
              <a:t>Discount/Rewards/Cashbacks.</a:t>
            </a:r>
          </a:p>
          <a:p>
            <a:r>
              <a:rPr lang="en-IN" dirty="0"/>
              <a:t>Real time GPS tracking.</a:t>
            </a:r>
          </a:p>
          <a:p>
            <a:r>
              <a:rPr lang="en-IN" dirty="0"/>
              <a:t>Easy payment options.</a:t>
            </a:r>
          </a:p>
          <a:p>
            <a:r>
              <a:rPr lang="en-IN" dirty="0"/>
              <a:t>Reviews &amp; Ratings.</a:t>
            </a:r>
          </a:p>
          <a:p>
            <a:r>
              <a:rPr lang="en-IN" dirty="0"/>
              <a:t>Easy order placements.</a:t>
            </a:r>
          </a:p>
          <a:p>
            <a:r>
              <a:rPr lang="en-IN" dirty="0"/>
              <a:t>Order scheduling and pickup.</a:t>
            </a:r>
          </a:p>
          <a:p>
            <a:r>
              <a:rPr lang="en-IN" dirty="0"/>
              <a:t>QR Codes.</a:t>
            </a:r>
          </a:p>
          <a:p>
            <a:r>
              <a:rPr lang="en-IN" dirty="0"/>
              <a:t>Geofencing.</a:t>
            </a:r>
          </a:p>
          <a:p>
            <a:r>
              <a:rPr lang="en-IN" dirty="0"/>
              <a:t>Search filters.</a:t>
            </a:r>
          </a:p>
          <a:p>
            <a:r>
              <a:rPr lang="en-IN" dirty="0"/>
              <a:t>Order history.</a:t>
            </a:r>
          </a:p>
          <a:p>
            <a:r>
              <a:rPr lang="en-IN" dirty="0"/>
              <a:t>In-app messages.</a:t>
            </a:r>
          </a:p>
          <a:p>
            <a:r>
              <a:rPr lang="en-IN" dirty="0" err="1"/>
              <a:t>Favorites</a:t>
            </a:r>
            <a:r>
              <a:rPr lang="en-IN" dirty="0"/>
              <a:t>.</a:t>
            </a:r>
          </a:p>
          <a:p>
            <a:r>
              <a:rPr lang="en-IN" dirty="0"/>
              <a:t>Contactless delivery.</a:t>
            </a:r>
          </a:p>
          <a:p>
            <a:r>
              <a:rPr lang="en-IN" dirty="0"/>
              <a:t>Voice recognition.</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Non Functional Requirements </a:t>
            </a:r>
          </a:p>
        </p:txBody>
      </p:sp>
      <p:sp>
        <p:nvSpPr>
          <p:cNvPr id="6" name="Text Placeholder 5"/>
          <p:cNvSpPr>
            <a:spLocks noGrp="1"/>
          </p:cNvSpPr>
          <p:nvPr>
            <p:ph type="body" idx="2"/>
          </p:nvPr>
        </p:nvSpPr>
        <p:spPr>
          <a:xfrm>
            <a:off x="135731" y="1194361"/>
            <a:ext cx="5930531" cy="3489151"/>
          </a:xfrm>
        </p:spPr>
        <p:txBody>
          <a:bodyPr/>
          <a:lstStyle/>
          <a:p>
            <a:r>
              <a:rPr lang="en-IN" dirty="0"/>
              <a:t>Loading speed.</a:t>
            </a:r>
          </a:p>
          <a:p>
            <a:r>
              <a:rPr lang="en-IN" dirty="0"/>
              <a:t>Time taken to deliver server response.</a:t>
            </a:r>
          </a:p>
          <a:p>
            <a:r>
              <a:rPr lang="en-IN" dirty="0"/>
              <a:t>User response time.</a:t>
            </a:r>
          </a:p>
          <a:p>
            <a:r>
              <a:rPr lang="en-IN" dirty="0"/>
              <a:t>Data consumption limits.</a:t>
            </a:r>
          </a:p>
          <a:p>
            <a:r>
              <a:rPr lang="en-IN" dirty="0"/>
              <a:t>Refresh food lists every 5 minutes.</a:t>
            </a:r>
          </a:p>
          <a:p>
            <a:r>
              <a:rPr lang="en-IN" dirty="0"/>
              <a:t>Order conformation must be done quick.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Software Requirements</a:t>
            </a:r>
          </a:p>
        </p:txBody>
      </p:sp>
      <p:sp>
        <p:nvSpPr>
          <p:cNvPr id="6" name="Text Placeholder 5"/>
          <p:cNvSpPr>
            <a:spLocks noGrp="1"/>
          </p:cNvSpPr>
          <p:nvPr>
            <p:ph type="body" idx="2"/>
          </p:nvPr>
        </p:nvSpPr>
        <p:spPr>
          <a:xfrm>
            <a:off x="135731" y="1194361"/>
            <a:ext cx="5930531" cy="3489151"/>
          </a:xfrm>
        </p:spPr>
        <p:txBody>
          <a:bodyPr/>
          <a:lstStyle/>
          <a:p>
            <a:r>
              <a:rPr lang="en-US" dirty="0"/>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Hardware Requirements</a:t>
            </a:r>
          </a:p>
        </p:txBody>
      </p:sp>
      <p:sp>
        <p:nvSpPr>
          <p:cNvPr id="6" name="Text Placeholder 5"/>
          <p:cNvSpPr>
            <a:spLocks noGrp="1"/>
          </p:cNvSpPr>
          <p:nvPr>
            <p:ph type="body" idx="2"/>
          </p:nvPr>
        </p:nvSpPr>
        <p:spPr>
          <a:xfrm>
            <a:off x="135731" y="1194361"/>
            <a:ext cx="5930531" cy="3489151"/>
          </a:xfrm>
        </p:spPr>
        <p:txBody>
          <a:bodyPr/>
          <a:lstStyle/>
          <a:p>
            <a:r>
              <a:rPr lang="en-US" dirty="0"/>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698810" y="788020"/>
            <a:ext cx="2989921" cy="2031325"/>
          </a:xfrm>
          <a:prstGeom prst="rect">
            <a:avLst/>
          </a:prstGeom>
          <a:noFill/>
        </p:spPr>
        <p:txBody>
          <a:bodyPr wrap="none" rtlCol="0">
            <a:spAutoFit/>
          </a:bodyPr>
          <a:lstStyle/>
          <a:p>
            <a:pPr marL="285750" indent="-285750">
              <a:buFont typeface="Arial" panose="020B0604020202020204" pitchFamily="34" charset="0"/>
              <a:buChar char="•"/>
            </a:pPr>
            <a:r>
              <a:rPr lang="en-IN" dirty="0"/>
              <a:t>Initial Requirements Collection</a:t>
            </a:r>
          </a:p>
          <a:p>
            <a:pPr marL="285750" indent="-285750">
              <a:buFont typeface="Arial" panose="020B0604020202020204" pitchFamily="34" charset="0"/>
              <a:buChar char="•"/>
            </a:pPr>
            <a:r>
              <a:rPr lang="en-IN" dirty="0"/>
              <a:t>Start of DB structure</a:t>
            </a:r>
          </a:p>
          <a:p>
            <a:pPr marL="285750" indent="-285750">
              <a:buFont typeface="Arial" panose="020B0604020202020204" pitchFamily="34" charset="0"/>
              <a:buChar char="•"/>
            </a:pPr>
            <a:r>
              <a:rPr lang="en-IN" dirty="0"/>
              <a:t>Start of Front End Development</a:t>
            </a:r>
          </a:p>
          <a:p>
            <a:pPr marL="285750" indent="-285750">
              <a:buFont typeface="Arial" panose="020B0604020202020204" pitchFamily="34" charset="0"/>
              <a:buChar char="•"/>
            </a:pPr>
            <a:r>
              <a:rPr lang="en-IN" dirty="0"/>
              <a:t>End of DB structure</a:t>
            </a:r>
          </a:p>
          <a:p>
            <a:pPr marL="285750" indent="-285750">
              <a:buFont typeface="Arial" panose="020B0604020202020204" pitchFamily="34" charset="0"/>
              <a:buChar char="•"/>
            </a:pPr>
            <a:r>
              <a:rPr lang="en-IN" dirty="0"/>
              <a:t>Completion of Front End </a:t>
            </a:r>
          </a:p>
          <a:p>
            <a:pPr marL="285750" indent="-285750">
              <a:buFont typeface="Arial" panose="020B0604020202020204" pitchFamily="34" charset="0"/>
              <a:buChar char="•"/>
            </a:pPr>
            <a:r>
              <a:rPr lang="en-IN" dirty="0"/>
              <a:t>Start of Back End</a:t>
            </a:r>
          </a:p>
          <a:p>
            <a:pPr marL="285750" indent="-285750">
              <a:buFont typeface="Arial" panose="020B0604020202020204" pitchFamily="34" charset="0"/>
              <a:buChar char="•"/>
            </a:pPr>
            <a:r>
              <a:rPr lang="en-IN" dirty="0"/>
              <a:t>Complete entire app</a:t>
            </a:r>
          </a:p>
          <a:p>
            <a:pPr marL="285750" indent="-285750">
              <a:buFont typeface="Arial" panose="020B0604020202020204" pitchFamily="34" charset="0"/>
              <a:buChar char="•"/>
            </a:pPr>
            <a:r>
              <a:rPr lang="en-IN" dirty="0"/>
              <a:t>Test of App</a:t>
            </a:r>
          </a:p>
          <a:p>
            <a:pPr marL="285750" indent="-285750">
              <a:buFont typeface="Arial" panose="020B0604020202020204" pitchFamily="34" charset="0"/>
              <a:buChar char="•"/>
            </a:pPr>
            <a:r>
              <a:rPr lang="en-IN" dirty="0"/>
              <a:t>Deployment</a:t>
            </a:r>
          </a:p>
        </p:txBody>
      </p:sp>
      <p:sp>
        <p:nvSpPr>
          <p:cNvPr id="3" name="TextBox 2"/>
          <p:cNvSpPr txBox="1"/>
          <p:nvPr/>
        </p:nvSpPr>
        <p:spPr>
          <a:xfrm>
            <a:off x="698810" y="3353497"/>
            <a:ext cx="3523786" cy="738664"/>
          </a:xfrm>
          <a:prstGeom prst="rect">
            <a:avLst/>
          </a:prstGeom>
          <a:noFill/>
        </p:spPr>
        <p:txBody>
          <a:bodyPr wrap="square" rtlCol="0">
            <a:spAutoFit/>
          </a:bodyPr>
          <a:lstStyle/>
          <a:p>
            <a:r>
              <a:rPr lang="en-IN" dirty="0"/>
              <a:t>Each task is scheduled among the members of the team according to their interest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t>USE CASE DIAGRAM</a:t>
            </a:r>
          </a:p>
        </p:txBody>
      </p:sp>
      <p:pic>
        <p:nvPicPr>
          <p:cNvPr id="4" name="Picture 4">
            <a:extLst>
              <a:ext uri="{FF2B5EF4-FFF2-40B4-BE49-F238E27FC236}">
                <a16:creationId xmlns:a16="http://schemas.microsoft.com/office/drawing/2014/main" id="{0EA25AF6-43E0-9EB4-C07B-7E728E3D3EE2}"/>
              </a:ext>
            </a:extLst>
          </p:cNvPr>
          <p:cNvPicPr>
            <a:picLocks noGrp="1" noChangeAspect="1"/>
          </p:cNvPicPr>
          <p:nvPr>
            <p:ph type="pic" idx="2"/>
          </p:nvPr>
        </p:nvPicPr>
        <p:blipFill rotWithShape="1">
          <a:blip r:embed="rId2"/>
          <a:srcRect l="2998" r="2998"/>
          <a:stretch/>
        </p:blipFill>
        <p:spPr>
          <a:xfrm>
            <a:off x="4810125" y="466725"/>
            <a:ext cx="3957638" cy="4210050"/>
          </a:xfrm>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2384</Words>
  <Application>Microsoft Office PowerPoint</Application>
  <PresentationFormat>On-screen Show (16:9)</PresentationFormat>
  <Paragraphs>126</Paragraphs>
  <Slides>13</Slides>
  <Notes>5</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Simple Light</vt:lpstr>
      <vt:lpstr>PowerPoint Presentation</vt:lpstr>
      <vt:lpstr>FOOD DELIVERY</vt:lpstr>
      <vt:lpstr>PowerPoint Presentation</vt:lpstr>
      <vt:lpstr>SRS for “FOOD DELIVERY"</vt:lpstr>
      <vt:lpstr>SRS for “FOOD DELIVERY"</vt:lpstr>
      <vt:lpstr>SRS for “FOOD DELIVERY"</vt:lpstr>
      <vt:lpstr>SRS for “FOOD DELIVERY"</vt:lpstr>
      <vt:lpstr>PowerPoint Presentation</vt:lpstr>
      <vt:lpstr>USE CASE DIAGRAM</vt:lpstr>
      <vt:lpstr>CLASS DIAGRAM</vt:lpstr>
      <vt:lpstr>ENTITY RELATIONSHIP DIAGRAM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dsdeetya@gmail.com</cp:lastModifiedBy>
  <cp:revision>10</cp:revision>
  <dcterms:created xsi:type="dcterms:W3CDTF">2020-08-13T11:21:00Z</dcterms:created>
  <dcterms:modified xsi:type="dcterms:W3CDTF">2023-03-10T09:15:01Z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564D75265E9C45BB911962B74FAC43D9</vt:lpwstr>
  </property>
  <property fmtid="{D5CDD505-2E9C-101B-9397-08002B2CF9AE}" pid="3" name="KSOProductBuildVer">
    <vt:lpwstr>1033-11.2.0.11486</vt:lpwstr>
  </property>
</Properties>
</file>